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2" r:id="rId3"/>
    <p:sldId id="273" r:id="rId4"/>
    <p:sldId id="268" r:id="rId5"/>
    <p:sldId id="258" r:id="rId6"/>
    <p:sldId id="267" r:id="rId7"/>
    <p:sldId id="274" r:id="rId8"/>
    <p:sldId id="259" r:id="rId9"/>
    <p:sldId id="260" r:id="rId10"/>
    <p:sldId id="264" r:id="rId11"/>
    <p:sldId id="265" r:id="rId12"/>
    <p:sldId id="266" r:id="rId13"/>
    <p:sldId id="27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1E66B-BDCE-4B03-BF00-DA1DD6BE8B78}" v="147" dt="2021-03-31T02:23:37.451"/>
    <p1510:client id="{75DF1BF4-600E-4493-AC16-EFDA3CB36523}" v="19" dt="2021-03-30T23:56:52.110"/>
    <p1510:client id="{835F01BA-8550-46C9-8FD1-1345FF732525}" v="24" dt="2021-03-31T16:02:05.155"/>
    <p1510:client id="{B920DD74-B42B-4133-AF88-8A133629EFE1}" v="3" dt="2021-03-31T18:04:42.155"/>
    <p1510:client id="{CBF2D772-0B40-4A7D-BC83-D5D3C0D83563}" v="284" dt="2021-03-31T17:49:14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31.03.2021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b.com/view/1mds3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oo-gl.ru/n9mrh" TargetMode="External"/><Relationship Id="rId4" Type="http://schemas.openxmlformats.org/officeDocument/2006/relationships/hyperlink" Target="https://github.com/OAP-Studying/femc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E9795B31-15E8-49B4-83AB-EB5A550FC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51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55BC2281-8F15-49D0-AD94-1F0AFA8C7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9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BACB9790-09CC-4643-A3AD-B1823806A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3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C5A0CF6E-6507-417A-9332-C586C833B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9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1181F32-5E42-45A9-AD14-C2FB59A0E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075-64F3-4991-AF53-C194E2BEC4BC}"/>
              </a:ext>
            </a:extLst>
          </p:cNvPr>
          <p:cNvSpPr txBox="1"/>
          <p:nvPr/>
        </p:nvSpPr>
        <p:spPr>
          <a:xfrm>
            <a:off x="1509131" y="2605668"/>
            <a:ext cx="91644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EBE4CB"/>
                </a:solidFill>
                <a:latin typeface="Bookman Old Style"/>
                <a:ea typeface="PMingLiU-ExtB"/>
                <a:cs typeface="Segoe UI"/>
              </a:rPr>
              <a:t>Репозиторий проекта: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C2378-CC34-412F-8BD1-13B9AF783040}"/>
              </a:ext>
            </a:extLst>
          </p:cNvPr>
          <p:cNvSpPr txBox="1"/>
          <p:nvPr/>
        </p:nvSpPr>
        <p:spPr>
          <a:xfrm>
            <a:off x="1509131" y="3906643"/>
            <a:ext cx="91644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>
                <a:solidFill>
                  <a:srgbClr val="EBE4CB"/>
                </a:solidFill>
                <a:latin typeface="Bookman Old Style"/>
                <a:ea typeface="PMingLiU-ExtB"/>
                <a:cs typeface="Segoe UI"/>
              </a:rPr>
              <a:t>Поставить нам плюсик за презентацию: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7F601-838B-4D24-BCE8-B0985A4048E0}"/>
              </a:ext>
            </a:extLst>
          </p:cNvPr>
          <p:cNvSpPr txBox="1"/>
          <p:nvPr/>
        </p:nvSpPr>
        <p:spPr>
          <a:xfrm>
            <a:off x="1509131" y="5198326"/>
            <a:ext cx="91644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EBE4CB"/>
                </a:solidFill>
                <a:latin typeface="Bookman Old Style"/>
                <a:ea typeface="PMingLiU-ExtB"/>
                <a:cs typeface="Segoe UI"/>
              </a:rPr>
              <a:t>Смешное видео с котиком: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59F25-D7E7-455B-945F-7EB69DE7D4D8}"/>
              </a:ext>
            </a:extLst>
          </p:cNvPr>
          <p:cNvSpPr txBox="1"/>
          <p:nvPr/>
        </p:nvSpPr>
        <p:spPr>
          <a:xfrm>
            <a:off x="1509130" y="5728008"/>
            <a:ext cx="91644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i="1" dirty="0">
                <a:solidFill>
                  <a:schemeClr val="accent2"/>
                </a:solidFill>
                <a:latin typeface="Bookman Old Style"/>
                <a:ea typeface="+mn-lt"/>
                <a:cs typeface="+mn-lt"/>
                <a:hlinkClick r:id="rId3"/>
              </a:rPr>
              <a:t>https://coub.com/view/1mds3n</a:t>
            </a:r>
            <a:endParaRPr lang="ru-RU" b="1" i="1">
              <a:solidFill>
                <a:schemeClr val="accent2"/>
              </a:solidFill>
              <a:latin typeface="Bookman Old Style"/>
              <a:hlinkClick r:id="rId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3BAC8-0816-4FF5-83B4-CA7CA256588D}"/>
              </a:ext>
            </a:extLst>
          </p:cNvPr>
          <p:cNvSpPr txBox="1"/>
          <p:nvPr/>
        </p:nvSpPr>
        <p:spPr>
          <a:xfrm>
            <a:off x="1509130" y="3135349"/>
            <a:ext cx="91644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i="1" dirty="0">
                <a:solidFill>
                  <a:srgbClr val="EBE4CB"/>
                </a:solidFill>
                <a:latin typeface="Bookman Old Style"/>
                <a:ea typeface="+mn-lt"/>
                <a:cs typeface="+mn-lt"/>
                <a:hlinkClick r:id="rId4"/>
              </a:rPr>
              <a:t>https://github.com/OAP-Studying/FEMCA</a:t>
            </a:r>
            <a:endParaRPr lang="ru-RU" sz="2400" b="1" i="1">
              <a:solidFill>
                <a:srgbClr val="EBE4CB"/>
              </a:solidFill>
              <a:latin typeface="Bookman Old Style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934CF-8B1F-482E-A75D-269E400E4820}"/>
              </a:ext>
            </a:extLst>
          </p:cNvPr>
          <p:cNvSpPr txBox="1"/>
          <p:nvPr/>
        </p:nvSpPr>
        <p:spPr>
          <a:xfrm>
            <a:off x="1509130" y="4436324"/>
            <a:ext cx="91644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i="1" dirty="0">
                <a:latin typeface="Bookman Old Style"/>
                <a:ea typeface="+mn-lt"/>
                <a:cs typeface="+mn-lt"/>
                <a:hlinkClick r:id="rId5"/>
              </a:rPr>
              <a:t>https://goo-gl.ru/n9mrh</a:t>
            </a:r>
            <a:endParaRPr lang="ru-RU" b="1" i="1" dirty="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848780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9A129A-9E1A-450F-AB04-5FB6A028E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1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B810E7-E813-4F21-BB69-A3C0AC739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8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5931B12E-9EBB-4CF5-A9F2-DEF7E157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5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81CDFF7-CB46-478F-B9BE-0E8AF2F40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339C815C-24DD-483C-B55B-E1B4FFAEA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7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93426C3-4018-4DA7-8EFC-202B2266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31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00D1198B-304A-4C3B-BA3D-5F8ABED95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68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8E6185E7-35E4-4DA5-87E4-AA2E20B9E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3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188</cp:revision>
  <dcterms:created xsi:type="dcterms:W3CDTF">2021-03-30T23:50:19Z</dcterms:created>
  <dcterms:modified xsi:type="dcterms:W3CDTF">2021-03-31T18:06:36Z</dcterms:modified>
</cp:coreProperties>
</file>